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1" r:id="rId5"/>
    <p:sldId id="262" r:id="rId6"/>
    <p:sldId id="264" r:id="rId7"/>
    <p:sldId id="265" r:id="rId8"/>
    <p:sldId id="267" r:id="rId9"/>
    <p:sldId id="268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390" autoAdjust="0"/>
  </p:normalViewPr>
  <p:slideViewPr>
    <p:cSldViewPr>
      <p:cViewPr varScale="1">
        <p:scale>
          <a:sx n="87" d="100"/>
          <a:sy n="87" d="100"/>
        </p:scale>
        <p:origin x="-90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FADD8-DA8E-4F73-9AD1-E73217C66FBC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10B77-2E6B-4DD0-8AC9-B362681E19FD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10B77-2E6B-4DD0-8AC9-B362681E19FD}" type="slidenum">
              <a:rPr lang="et-EE" smtClean="0"/>
              <a:pPr/>
              <a:t>7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CA1A5-0FBD-458E-AA78-6E5C250D64CF}" type="datetimeFigureOut">
              <a:rPr lang="et-EE" smtClean="0"/>
              <a:pPr/>
              <a:t>13.12.2007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470E4-D63A-43BD-9835-ADCD7EC36A6B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8800" dirty="0" smtClean="0"/>
              <a:t>Ferarri tehas</a:t>
            </a:r>
            <a:endParaRPr lang="et-EE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scap0047.jpg"/>
          <p:cNvPicPr>
            <a:picLocks noChangeAspect="1"/>
          </p:cNvPicPr>
          <p:nvPr/>
        </p:nvPicPr>
        <p:blipFill>
          <a:blip r:embed="rId2"/>
          <a:srcRect l="30468" r="8594"/>
          <a:stretch>
            <a:fillRect/>
          </a:stretch>
        </p:blipFill>
        <p:spPr>
          <a:xfrm>
            <a:off x="5429224" y="3352800"/>
            <a:ext cx="3714776" cy="3505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Mootoritöökoda</a:t>
            </a:r>
            <a:endParaRPr lang="et-E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Robotid Romeo ja Julia</a:t>
            </a:r>
          </a:p>
          <a:p>
            <a:r>
              <a:rPr lang="et-EE" dirty="0" smtClean="0"/>
              <a:t>Romeo paneb iga klapitihendi vedelasse lämastikku (</a:t>
            </a:r>
            <a:r>
              <a:rPr lang="et-EE" sz="2800" dirty="0" smtClean="0">
                <a:latin typeface="Verdana"/>
                <a:ea typeface="Verdana"/>
                <a:cs typeface="Verdana"/>
              </a:rPr>
              <a:t>-300°F</a:t>
            </a:r>
            <a:r>
              <a:rPr lang="et-EE" dirty="0" smtClean="0"/>
              <a:t>) </a:t>
            </a:r>
          </a:p>
          <a:p>
            <a:r>
              <a:rPr lang="et-EE" dirty="0" smtClean="0"/>
              <a:t>Julia hoiab plokikaant, kuhu </a:t>
            </a:r>
            <a:r>
              <a:rPr lang="et-EE" dirty="0" smtClean="0">
                <a:solidFill>
                  <a:schemeClr val="bg1"/>
                </a:solidFill>
              </a:rPr>
              <a:t>tihend pannakse</a:t>
            </a:r>
          </a:p>
          <a:p>
            <a:r>
              <a:rPr lang="et-EE" dirty="0" smtClean="0"/>
              <a:t>Robot lihvib ka väntvõlli, et </a:t>
            </a:r>
            <a:r>
              <a:rPr lang="et-EE" dirty="0" smtClean="0">
                <a:solidFill>
                  <a:schemeClr val="bg1"/>
                </a:solidFill>
              </a:rPr>
              <a:t>see oleks täielikult </a:t>
            </a:r>
            <a:r>
              <a:rPr lang="et-EE" dirty="0" smtClean="0"/>
              <a:t>tasakaalus</a:t>
            </a:r>
          </a:p>
          <a:p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Käsitöö(sisu)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Sisu tehakse käsitsi</a:t>
            </a:r>
          </a:p>
          <a:p>
            <a:r>
              <a:rPr lang="et-EE" dirty="0" smtClean="0"/>
              <a:t>Arvutiga kontollitav märkimis süsteem, vältimaks ebatäpsusi</a:t>
            </a:r>
          </a:p>
          <a:p>
            <a:r>
              <a:rPr lang="et-EE" dirty="0" smtClean="0"/>
              <a:t>Umbes 30 h läheb ühe auto nahksisu valmistamiseks</a:t>
            </a:r>
          </a:p>
          <a:p>
            <a:endParaRPr lang="et-EE" dirty="0"/>
          </a:p>
        </p:txBody>
      </p:sp>
      <p:pic>
        <p:nvPicPr>
          <p:cNvPr id="4" name="Picture 3" descr="bscap0057.jpg"/>
          <p:cNvPicPr>
            <a:picLocks noChangeAspect="1"/>
          </p:cNvPicPr>
          <p:nvPr/>
        </p:nvPicPr>
        <p:blipFill>
          <a:blip r:embed="rId2"/>
          <a:srcRect l="4687" t="8152"/>
          <a:stretch>
            <a:fillRect/>
          </a:stretch>
        </p:blipFill>
        <p:spPr>
          <a:xfrm>
            <a:off x="3333720" y="3638552"/>
            <a:ext cx="5810280" cy="3219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t-EE" sz="3600" dirty="0" smtClean="0"/>
              <a:t>http://channel.nationalgeographic.com/</a:t>
            </a:r>
            <a:br>
              <a:rPr lang="et-EE" sz="3600" dirty="0" smtClean="0"/>
            </a:br>
            <a:r>
              <a:rPr lang="et-EE" sz="3600" dirty="0" smtClean="0"/>
              <a:t>channel/ultimatefactories/</a:t>
            </a:r>
            <a:endParaRPr lang="et-EE" sz="3600" dirty="0"/>
          </a:p>
        </p:txBody>
      </p:sp>
      <p:pic>
        <p:nvPicPr>
          <p:cNvPr id="4" name="Content Placeholder 3" descr="ferrari599gtb_0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57224" y="1839505"/>
            <a:ext cx="7143800" cy="41076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Üldist</a:t>
            </a:r>
            <a:endParaRPr lang="et-E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Tehas asub Põhja-Itaalias Maranello linnas</a:t>
            </a:r>
          </a:p>
          <a:p>
            <a:r>
              <a:rPr lang="et-EE" dirty="0" smtClean="0"/>
              <a:t>Eripäraks:  tuuletunnel, </a:t>
            </a:r>
            <a:r>
              <a:rPr lang="et-EE" dirty="0" smtClean="0"/>
              <a:t> tehas </a:t>
            </a:r>
            <a:r>
              <a:rPr lang="et-EE" dirty="0" smtClean="0"/>
              <a:t>klaasist katuse ning seal sees kasvavate puudega, 2 miiline testrada</a:t>
            </a:r>
          </a:p>
          <a:p>
            <a:r>
              <a:rPr lang="et-EE" dirty="0" smtClean="0"/>
              <a:t>Väga kõrge turvatase</a:t>
            </a:r>
          </a:p>
          <a:p>
            <a:r>
              <a:rPr lang="et-EE" dirty="0" smtClean="0"/>
              <a:t>Pindalalt mahutaks 50 jalgpalliväljakut</a:t>
            </a:r>
          </a:p>
          <a:p>
            <a:r>
              <a:rPr lang="et-EE" dirty="0" smtClean="0"/>
              <a:t>8 eraldi tehase osa          </a:t>
            </a:r>
            <a:endParaRPr lang="et-EE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allAtOnce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Valukoda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1357322"/>
          </a:xfrm>
        </p:spPr>
        <p:txBody>
          <a:bodyPr>
            <a:normAutofit/>
          </a:bodyPr>
          <a:lstStyle/>
          <a:p>
            <a:r>
              <a:rPr lang="et-EE" dirty="0" smtClean="0"/>
              <a:t>Mootoriplokk ja plokikaas tehakse ükshaaval</a:t>
            </a:r>
          </a:p>
          <a:p>
            <a:r>
              <a:rPr lang="et-EE" dirty="0" smtClean="0"/>
              <a:t>Nende vormid viimistletakse käsitsi (5h)</a:t>
            </a:r>
          </a:p>
        </p:txBody>
      </p:sp>
      <p:pic>
        <p:nvPicPr>
          <p:cNvPr id="4" name="Picture 3" descr="bscap00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714620"/>
            <a:ext cx="6357982" cy="3655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Valukoda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1 päev metalli sulatuseks = 1 aasta maja valgustamiseks</a:t>
            </a:r>
          </a:p>
          <a:p>
            <a:r>
              <a:rPr lang="et-EE" dirty="0" smtClean="0"/>
              <a:t>Võimsa röntgen masinaga kontrollitakse detailid</a:t>
            </a:r>
          </a:p>
          <a:p>
            <a:r>
              <a:rPr lang="et-EE" dirty="0" smtClean="0"/>
              <a:t>Iga 10 min tagant toimub detailide valamine</a:t>
            </a:r>
          </a:p>
          <a:p>
            <a:r>
              <a:rPr lang="et-EE" dirty="0" smtClean="0"/>
              <a:t>Ainult üks 50-st detailist ei läbi kvaliteedi kontrolli</a:t>
            </a:r>
          </a:p>
          <a:p>
            <a:endParaRPr lang="et-EE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Keretööde töökoda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/>
          <a:lstStyle/>
          <a:p>
            <a:r>
              <a:rPr lang="et-EE" dirty="0" smtClean="0"/>
              <a:t>Šassii keevitatakse kokku käsitsi</a:t>
            </a:r>
          </a:p>
          <a:p>
            <a:r>
              <a:rPr lang="et-EE" dirty="0" smtClean="0"/>
              <a:t>Osad kerepaneelid küljes, läheb kere esimese roboti kätte, mis lööb needid eenevalt programeeritud kohtadesse</a:t>
            </a:r>
          </a:p>
        </p:txBody>
      </p:sp>
      <p:pic>
        <p:nvPicPr>
          <p:cNvPr id="5" name="Picture 4" descr="bscap00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3643314"/>
            <a:ext cx="4952992" cy="2847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bscap00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86232"/>
            <a:ext cx="4472641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Keretööde töökoda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Peale seda teise roboti kätte, mis mõõdab nõelataoliste sensoritega kere 800 eri kohast</a:t>
            </a:r>
          </a:p>
          <a:p>
            <a:r>
              <a:rPr lang="et-EE" dirty="0" smtClean="0"/>
              <a:t>Ühe vea korral saadetakse kere tagasi, seda aga juhtub ühega 100-st</a:t>
            </a:r>
          </a:p>
          <a:p>
            <a:endParaRPr lang="et-EE" dirty="0"/>
          </a:p>
        </p:txBody>
      </p:sp>
      <p:pic>
        <p:nvPicPr>
          <p:cNvPr id="4" name="Picture 3" descr="bscap00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714752"/>
            <a:ext cx="5167306" cy="2971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scap00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694" y="3886799"/>
            <a:ext cx="5167306" cy="2971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Värvitöökoda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2757494"/>
          </a:xfrm>
        </p:spPr>
        <p:txBody>
          <a:bodyPr/>
          <a:lstStyle/>
          <a:p>
            <a:r>
              <a:rPr lang="et-EE" dirty="0" smtClean="0"/>
              <a:t>Kõige kõrgtehnoloogilisem töökoda autotehaste seas</a:t>
            </a:r>
          </a:p>
          <a:p>
            <a:r>
              <a:rPr lang="et-EE" dirty="0" smtClean="0"/>
              <a:t>Enne värvimist roostetamist takistavast vedelikust läbi</a:t>
            </a:r>
          </a:p>
          <a:p>
            <a:r>
              <a:rPr lang="et-EE" dirty="0" smtClean="0"/>
              <a:t>Kruntvärv – peene tolm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Värvitöökoda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972452" cy="1685924"/>
          </a:xfrm>
        </p:spPr>
        <p:txBody>
          <a:bodyPr/>
          <a:lstStyle/>
          <a:p>
            <a:r>
              <a:rPr lang="et-EE" dirty="0" smtClean="0"/>
              <a:t>Peale värvimist, kaetakse veel keraamilise kihiga</a:t>
            </a:r>
          </a:p>
          <a:p>
            <a:r>
              <a:rPr lang="et-EE" dirty="0" smtClean="0"/>
              <a:t>Värvikihi paksust kontrollitakse ultraheliga</a:t>
            </a:r>
          </a:p>
          <a:p>
            <a:endParaRPr lang="et-EE" dirty="0"/>
          </a:p>
        </p:txBody>
      </p:sp>
      <p:pic>
        <p:nvPicPr>
          <p:cNvPr id="4" name="Picture 3" descr="bscap00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4969558" cy="2857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bscap0049.jpg"/>
          <p:cNvPicPr>
            <a:picLocks noChangeAspect="1"/>
          </p:cNvPicPr>
          <p:nvPr/>
        </p:nvPicPr>
        <p:blipFill>
          <a:blip r:embed="rId3"/>
          <a:srcRect l="19922" r="22656" b="16440"/>
          <a:stretch>
            <a:fillRect/>
          </a:stretch>
        </p:blipFill>
        <p:spPr>
          <a:xfrm>
            <a:off x="5072066" y="3286124"/>
            <a:ext cx="3500462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Mootoritöökoda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Kõik mootori komponendid tehakse käsistsi</a:t>
            </a:r>
          </a:p>
          <a:p>
            <a:r>
              <a:rPr lang="et-EE" dirty="0" smtClean="0"/>
              <a:t>Mootoris on umbes 800 komponenti</a:t>
            </a:r>
          </a:p>
          <a:p>
            <a:r>
              <a:rPr lang="et-EE" dirty="0" smtClean="0"/>
              <a:t>Mootori paneb kokku üks inimene</a:t>
            </a:r>
          </a:p>
        </p:txBody>
      </p:sp>
      <p:pic>
        <p:nvPicPr>
          <p:cNvPr id="4" name="Picture 3" descr="bscap00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2800"/>
            <a:ext cx="6096000" cy="3505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228</Words>
  <Application>Microsoft Office PowerPoint</Application>
  <PresentationFormat>On-screen Show (4:3)</PresentationFormat>
  <Paragraphs>43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Ferarri tehas</vt:lpstr>
      <vt:lpstr>Üldist</vt:lpstr>
      <vt:lpstr>Valukoda</vt:lpstr>
      <vt:lpstr>Valukoda</vt:lpstr>
      <vt:lpstr>Keretööde töökoda</vt:lpstr>
      <vt:lpstr>Keretööde töökoda</vt:lpstr>
      <vt:lpstr>Värvitöökoda</vt:lpstr>
      <vt:lpstr>Värvitöökoda</vt:lpstr>
      <vt:lpstr>Mootoritöökoda</vt:lpstr>
      <vt:lpstr>Mootoritöökoda</vt:lpstr>
      <vt:lpstr>Käsitöö(sisu)</vt:lpstr>
      <vt:lpstr>http://channel.nationalgeographic.com/ channel/ultimatefactories/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Ferarri tehas</dc:title>
  <dc:creator>Shadow</dc:creator>
  <cp:lastModifiedBy>Shadow</cp:lastModifiedBy>
  <cp:revision>29</cp:revision>
  <dcterms:created xsi:type="dcterms:W3CDTF">2007-12-12T09:30:39Z</dcterms:created>
  <dcterms:modified xsi:type="dcterms:W3CDTF">2007-12-13T12:50:27Z</dcterms:modified>
</cp:coreProperties>
</file>